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7150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Ubuntu Light"/>
      <p:regular r:id="rId24"/>
      <p:bold r:id="rId25"/>
      <p:italic r:id="rId26"/>
      <p:boldItalic r:id="rId27"/>
    </p:embeddedFont>
    <p:embeddedFont>
      <p:font typeface="Fira Code Light"/>
      <p:regular r:id="rId28"/>
      <p:bold r:id="rId29"/>
    </p:embeddedFont>
    <p:embeddedFont>
      <p:font typeface="Fira Cod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UbuntuLight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Light-italic.fntdata"/><Relationship Id="rId25" Type="http://schemas.openxmlformats.org/officeDocument/2006/relationships/font" Target="fonts/UbuntuLight-bold.fntdata"/><Relationship Id="rId28" Type="http://schemas.openxmlformats.org/officeDocument/2006/relationships/font" Target="fonts/FiraCodeLight-regular.fntdata"/><Relationship Id="rId27" Type="http://schemas.openxmlformats.org/officeDocument/2006/relationships/font" Target="fonts/Ubuntu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Code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Code-bold.fntdata"/><Relationship Id="rId30" Type="http://schemas.openxmlformats.org/officeDocument/2006/relationships/font" Target="fonts/FiraCod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ef39aa40fb_0_6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ef39aa40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Neste trecho não temos uma variável de controle. O próprio compilador Java entende que estamos percorrendo um array, e associa cada valor contido no array à variável informada. Ou seja, o código anterior é equivalente a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f39aa40fb_0_7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f39aa40f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e8e48b66e_0_1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e8e48b6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f39aa40fb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f39aa40f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39aa40fb_0_10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39aa40f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f39aa40fb_0_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f39aa40f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f39aa40fb_0_1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f39aa40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f39aa40fb_0_3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f39aa40f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f39aa40fb_0_2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f39aa40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f39aa40fb_0_3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f39aa40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f39aa40fb_0_4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f39aa40f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f39aa40fb_0_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f39aa40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Veja que usamos a variável de controle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como índice para percorrer nosso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array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. Perceba também como definimos a condição de término do laço: i &lt;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numbers.length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. Ou seja,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numbers.length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é uma propriedade especial de todo array que indica o seu tamanho. Assim, o valor esperado é 10, isto é, o tamanho do array criado.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39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Estrutura de </a:t>
            </a: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Repetição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Sintaxe especial do </a:t>
            </a:r>
            <a:r>
              <a:rPr b="1" lang="pt-BR" sz="16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para arrays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1336950" y="1411025"/>
            <a:ext cx="6470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Java também oferece uma variação do laço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chamada foreach. Embora a sintaxe seja diferente, continuamos usando a palavra-chave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Veja a seguir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1155925" y="2602350"/>
            <a:ext cx="7380900" cy="19086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B94FF"/>
                </a:solidFill>
                <a:latin typeface="Fira Code"/>
                <a:ea typeface="Fira Code"/>
                <a:cs typeface="Fira Code"/>
                <a:sym typeface="Fira Code"/>
              </a:rPr>
              <a:t>EnhancedForDemo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public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static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[]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 args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int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[]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numbers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};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int item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numbers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    System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out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println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"Count is: "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item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Sintaxe especial do </a:t>
            </a:r>
            <a:r>
              <a:rPr b="1" lang="pt-BR" sz="1600">
                <a:solidFill>
                  <a:srgbClr val="A6F750"/>
                </a:solidFill>
                <a:latin typeface="Ubuntu"/>
                <a:ea typeface="Ubuntu"/>
                <a:cs typeface="Ubuntu"/>
                <a:sym typeface="Ubuntu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para arrays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22"/>
          <p:cNvSpPr txBox="1"/>
          <p:nvPr/>
        </p:nvSpPr>
        <p:spPr>
          <a:xfrm>
            <a:off x="1336950" y="1411025"/>
            <a:ext cx="647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Neste trecho não temos uma variável de controle. O próprio compilador Java entende que estamos percorrendo um array, e associa cada valor contido no array à variável informada. Ou seja, o código anterior é equivalente a</a:t>
            </a:r>
            <a:endParaRPr>
              <a:solidFill>
                <a:schemeClr val="lt2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336950" y="2602350"/>
            <a:ext cx="6598500" cy="23397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B94FF"/>
                </a:solidFill>
                <a:latin typeface="Fira Code"/>
                <a:ea typeface="Fira Code"/>
                <a:cs typeface="Fira Code"/>
                <a:sym typeface="Fira Code"/>
              </a:rPr>
              <a:t>EnhancedForDemo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public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static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void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main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String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[]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 args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int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[]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numbers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};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int i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pt-BR">
                <a:solidFill>
                  <a:srgbClr val="2371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i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numbers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length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i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++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    int item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numbers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i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];</a:t>
            </a:r>
            <a:r>
              <a:rPr lang="pt-BR">
                <a:solidFill>
                  <a:srgbClr val="8F8F9F"/>
                </a:solidFill>
                <a:latin typeface="Fira Code"/>
                <a:ea typeface="Fira Code"/>
                <a:cs typeface="Fira Code"/>
                <a:sym typeface="Fira Code"/>
              </a:rPr>
              <a:t>// here is the trick!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    System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out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println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"Count is: "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item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    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1336950" y="1411025"/>
            <a:ext cx="6470100" cy="3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1: do-while - Adivinhe o Número</a:t>
            </a:r>
            <a:b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gera aleatoriamente um número entre 1 e 10. O usuário deve adivinhar o número. O programa deve informar se o número inserido é muito alto, muito baixo ou correto. O jogo continua até que o usuário adivinhe corretamente.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Utilize a biblioteca do java </a:t>
            </a:r>
            <a:r>
              <a:rPr i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Random</a:t>
            </a: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Exemplo: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random.nextInt(</a:t>
            </a:r>
            <a:r>
              <a:rPr lang="pt-BR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+ </a:t>
            </a:r>
            <a:r>
              <a:rPr lang="pt-BR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l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1336950" y="1411025"/>
            <a:ext cx="6470100" cy="4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2: for - Tabuada</a:t>
            </a:r>
            <a:b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solicita ao usuário para inserir um número e imprime a tabuada desse número de 1 a 10.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Exemplo de saída: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1 = 1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2 = 2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3 = 3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4 = 4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5 = 5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6 = 6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7 = 7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8 = 8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9 = 9</a:t>
            </a:r>
            <a:b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1 x 10 = 10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 de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1336950" y="1411025"/>
            <a:ext cx="64701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Exercício 3: while - Números Primos</a:t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Escreva um programa que solicita ao usuário para inserir um número e verifica se esse número é primo ou não.</a:t>
            </a:r>
            <a:endParaRPr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Repetição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Java possui duas estruturas de controle de repetições: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e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do-while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uma variação desta última). Enquanto a primeira executa uma quantidade pré-definida conhecida de repetições, a outra define repetições baseadas em uma condição booleana.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While/Do While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 estrutura </a:t>
            </a:r>
            <a:r>
              <a:rPr lang="pt-BR">
                <a:solidFill>
                  <a:srgbClr val="80AB4A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executa continuamente um bloco de código baseado na avaliação de uma expressão booleana (verdadeiro/falso). Sua sintaxe-base é: 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075475" y="2508000"/>
            <a:ext cx="2730900" cy="8313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expressão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8F8F9F"/>
                </a:solidFill>
                <a:latin typeface="Courier New"/>
                <a:ea typeface="Courier New"/>
                <a:cs typeface="Courier New"/>
                <a:sym typeface="Courier New"/>
              </a:rPr>
              <a:t>// statement(s)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While/Do While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Assim como fornecemos uma variável booleana para a estrutura condicional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, aqui também podemos fornecer uma única variável ou uma expressão completa. 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Considere o trecho a seguir,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398125" y="2875025"/>
            <a:ext cx="5907300" cy="23397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WhileDemo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count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count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"Count is: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count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count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While/Do While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1336950" y="1411025"/>
            <a:ext cx="64701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Mas, o que acontece quando não temos um valor inicial? Esse é o caso especial da variação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do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</a:t>
            </a: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Enquanto no caso padrão da estrutura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a primeira execução já está sujeita a avaliação da expressão booleana (ou seja, o bloco pode ser executado 0..* repetições). Temos que para a variação 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do</a:t>
            </a:r>
            <a:r>
              <a:rPr lang="pt-BR">
                <a:solidFill>
                  <a:srgbClr val="FFB454"/>
                </a:solidFill>
                <a:latin typeface="Fira Code"/>
                <a:ea typeface="Fira Code"/>
                <a:cs typeface="Fira Code"/>
                <a:sym typeface="Fira Code"/>
              </a:rPr>
              <a:t>-</a:t>
            </a: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o bloco será executado no mínimo 1 vez, visto que a avaliação da expressão de repetição será apenas ao final do bloco.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While/Do While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336950" y="1411025"/>
            <a:ext cx="6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514825" y="2128050"/>
            <a:ext cx="5907300" cy="25731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DoWhileDemo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int count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"Count is: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count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count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count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Laço de Repetiçao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1336950" y="1411025"/>
            <a:ext cx="6470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 estrutura de repetição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tem a intenção de percorrer um conjunto definido de valores. O laço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executa a repetição de um bloco de código repetidas vezes até satisfazer uma determinada condição. A sintaxe básica é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618350" y="2637900"/>
            <a:ext cx="5907300" cy="8313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inicialização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terminação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incremento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pt-BR">
                <a:solidFill>
                  <a:srgbClr val="FC4042"/>
                </a:solidFill>
                <a:latin typeface="Fira Code"/>
                <a:ea typeface="Fira Code"/>
                <a:cs typeface="Fira Code"/>
                <a:sym typeface="Fira Code"/>
              </a:rPr>
              <a:t>instrução</a:t>
            </a: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()</a:t>
            </a:r>
            <a:endParaRPr>
              <a:solidFill>
                <a:srgbClr val="FFD95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A6F75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Laço de Repetiçao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1336950" y="1411025"/>
            <a:ext cx="6470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Com base nos exemplos vistos na seção anterior (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), podemos re-escrever um programa que escreva em console todos os números inteiros entre 1-10.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618350" y="2637900"/>
            <a:ext cx="5907300" cy="1693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ForDemo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int i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"Count is: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Estrutura de Repetição -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for</a:t>
            </a: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e </a:t>
            </a:r>
            <a:r>
              <a:rPr i="1"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while</a:t>
            </a:r>
            <a:endParaRPr i="1"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Laço de Repetiçao </a:t>
            </a:r>
            <a:r>
              <a:rPr b="1" lang="pt-BR" sz="9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endParaRPr b="1" sz="9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336950" y="1411025"/>
            <a:ext cx="6470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Os laços </a:t>
            </a:r>
            <a:r>
              <a:rPr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são especialmente úteis para percorrer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arrays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. Considere o seguinte exemplo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132225" y="2424500"/>
            <a:ext cx="7380900" cy="21240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B94FF"/>
                </a:solidFill>
                <a:latin typeface="Courier New"/>
                <a:ea typeface="Courier New"/>
                <a:cs typeface="Courier New"/>
                <a:sym typeface="Courier New"/>
              </a:rPr>
              <a:t>ForArrayDemo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 args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int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numbers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>
                <a:solidFill>
                  <a:srgbClr val="A6F750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int i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2371F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numbers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System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>
                <a:solidFill>
                  <a:srgbClr val="FC4042"/>
                </a:solidFill>
                <a:latin typeface="Courier New"/>
                <a:ea typeface="Courier New"/>
                <a:cs typeface="Courier New"/>
                <a:sym typeface="Courier New"/>
              </a:rPr>
              <a:t>"Array value is: "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FFB454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numbers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D95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D9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6F7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